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56" r:id="rId5"/>
    <p:sldId id="329" r:id="rId6"/>
    <p:sldId id="424" r:id="rId7"/>
    <p:sldId id="425" r:id="rId8"/>
    <p:sldId id="427" r:id="rId9"/>
    <p:sldId id="426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DD"/>
    <a:srgbClr val="FDCD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07"/>
    <p:restoredTop sz="91293" autoAdjust="0"/>
  </p:normalViewPr>
  <p:slideViewPr>
    <p:cSldViewPr snapToGrid="0" snapToObjects="1">
      <p:cViewPr>
        <p:scale>
          <a:sx n="94" d="100"/>
          <a:sy n="94" d="100"/>
        </p:scale>
        <p:origin x="312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43DF6B-C4A9-4042-A7A9-8D9615C0BDF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25964F43-537E-40B2-93CC-483C8C46ED00}">
      <dgm:prSet phldrT="[Text]"/>
      <dgm:spPr>
        <a:solidFill>
          <a:srgbClr val="0093DD"/>
        </a:solidFill>
        <a:ln>
          <a:solidFill>
            <a:srgbClr val="0093DD"/>
          </a:solidFill>
        </a:ln>
      </dgm:spPr>
      <dgm:t>
        <a:bodyPr/>
        <a:lstStyle/>
        <a:p>
          <a:r>
            <a:rPr lang="de-DE" dirty="0"/>
            <a:t>Analysis </a:t>
          </a:r>
          <a:r>
            <a:rPr lang="de-DE" dirty="0" err="1"/>
            <a:t>of</a:t>
          </a:r>
          <a:r>
            <a:rPr lang="de-DE" dirty="0"/>
            <a:t> </a:t>
          </a:r>
          <a:r>
            <a:rPr lang="de-DE" dirty="0" err="1"/>
            <a:t>the</a:t>
          </a:r>
          <a:r>
            <a:rPr lang="de-DE" dirty="0"/>
            <a:t> status-quo</a:t>
          </a:r>
        </a:p>
      </dgm:t>
    </dgm:pt>
    <dgm:pt modelId="{368DEA36-F4B1-4BCC-95DB-034E8B465132}" type="parTrans" cxnId="{A7569B49-388D-425C-8A64-8991C16DA498}">
      <dgm:prSet/>
      <dgm:spPr/>
      <dgm:t>
        <a:bodyPr/>
        <a:lstStyle/>
        <a:p>
          <a:endParaRPr lang="de-DE"/>
        </a:p>
      </dgm:t>
    </dgm:pt>
    <dgm:pt modelId="{A6554F60-A099-4231-9391-A9783F730755}" type="sibTrans" cxnId="{A7569B49-388D-425C-8A64-8991C16DA498}">
      <dgm:prSet/>
      <dgm:spPr>
        <a:solidFill>
          <a:srgbClr val="FDCD05"/>
        </a:solidFill>
        <a:ln>
          <a:solidFill>
            <a:srgbClr val="FDCD05"/>
          </a:solidFill>
        </a:ln>
      </dgm:spPr>
      <dgm:t>
        <a:bodyPr/>
        <a:lstStyle/>
        <a:p>
          <a:pPr rtl="0"/>
          <a:endParaRPr lang="de-DE"/>
        </a:p>
      </dgm:t>
    </dgm:pt>
    <dgm:pt modelId="{2EC85798-CD2B-4C49-BDAD-2F66D6DA085D}">
      <dgm:prSet phldrT="[Text]"/>
      <dgm:spPr>
        <a:solidFill>
          <a:srgbClr val="0093DD"/>
        </a:solidFill>
        <a:ln>
          <a:solidFill>
            <a:srgbClr val="0093DD"/>
          </a:solidFill>
        </a:ln>
      </dgm:spPr>
      <dgm:t>
        <a:bodyPr/>
        <a:lstStyle/>
        <a:p>
          <a:r>
            <a:rPr lang="de-DE" dirty="0" err="1"/>
            <a:t>Creation</a:t>
          </a:r>
          <a:r>
            <a:rPr lang="de-DE" dirty="0"/>
            <a:t> </a:t>
          </a:r>
          <a:r>
            <a:rPr lang="de-DE" dirty="0" err="1"/>
            <a:t>of</a:t>
          </a:r>
          <a:r>
            <a:rPr lang="de-DE" dirty="0"/>
            <a:t> </a:t>
          </a:r>
          <a:r>
            <a:rPr lang="de-DE" dirty="0" err="1"/>
            <a:t>measures</a:t>
          </a:r>
          <a:r>
            <a:rPr lang="de-DE" dirty="0"/>
            <a:t> </a:t>
          </a:r>
        </a:p>
      </dgm:t>
    </dgm:pt>
    <dgm:pt modelId="{0E7FE451-3954-46B2-A452-34F9B6880012}" type="parTrans" cxnId="{0D8A50EE-75AF-4615-8EB2-E8C24BFD2EB8}">
      <dgm:prSet/>
      <dgm:spPr/>
      <dgm:t>
        <a:bodyPr/>
        <a:lstStyle/>
        <a:p>
          <a:endParaRPr lang="de-DE"/>
        </a:p>
      </dgm:t>
    </dgm:pt>
    <dgm:pt modelId="{BFAFA568-8FC5-42CA-9851-5A6FDE4D6790}" type="sibTrans" cxnId="{0D8A50EE-75AF-4615-8EB2-E8C24BFD2EB8}">
      <dgm:prSet/>
      <dgm:spPr>
        <a:solidFill>
          <a:srgbClr val="FDCD05"/>
        </a:solidFill>
        <a:ln>
          <a:solidFill>
            <a:srgbClr val="FDCD05"/>
          </a:solidFill>
        </a:ln>
      </dgm:spPr>
      <dgm:t>
        <a:bodyPr/>
        <a:lstStyle/>
        <a:p>
          <a:pPr rtl="0"/>
          <a:endParaRPr lang="de-DE"/>
        </a:p>
      </dgm:t>
    </dgm:pt>
    <dgm:pt modelId="{0E0EE8EB-C58A-415F-B965-62E2934FA939}">
      <dgm:prSet phldrT="[Text]"/>
      <dgm:spPr>
        <a:solidFill>
          <a:srgbClr val="0093DD"/>
        </a:solidFill>
        <a:ln>
          <a:solidFill>
            <a:srgbClr val="0093DD"/>
          </a:solidFill>
        </a:ln>
      </dgm:spPr>
      <dgm:t>
        <a:bodyPr/>
        <a:lstStyle/>
        <a:p>
          <a:r>
            <a:rPr lang="de-DE" dirty="0"/>
            <a:t>Evaluation </a:t>
          </a:r>
        </a:p>
      </dgm:t>
    </dgm:pt>
    <dgm:pt modelId="{4AC8077D-7E55-4CCF-B7BA-20BC3A50D325}" type="parTrans" cxnId="{E8FE4CD6-FC1C-4C26-9A90-B83556AF8982}">
      <dgm:prSet/>
      <dgm:spPr/>
      <dgm:t>
        <a:bodyPr/>
        <a:lstStyle/>
        <a:p>
          <a:endParaRPr lang="de-DE"/>
        </a:p>
      </dgm:t>
    </dgm:pt>
    <dgm:pt modelId="{F68AAD38-C8DB-435B-A671-80B6AF3C0EF2}" type="sibTrans" cxnId="{E8FE4CD6-FC1C-4C26-9A90-B83556AF8982}">
      <dgm:prSet/>
      <dgm:spPr/>
      <dgm:t>
        <a:bodyPr/>
        <a:lstStyle/>
        <a:p>
          <a:endParaRPr lang="de-DE"/>
        </a:p>
      </dgm:t>
    </dgm:pt>
    <dgm:pt modelId="{9F200835-71D2-45BA-960D-61BA78FFF0DD}" type="pres">
      <dgm:prSet presAssocID="{D043DF6B-C4A9-4042-A7A9-8D9615C0BDF8}" presName="linearFlow" presStyleCnt="0">
        <dgm:presLayoutVars>
          <dgm:resizeHandles val="exact"/>
        </dgm:presLayoutVars>
      </dgm:prSet>
      <dgm:spPr/>
    </dgm:pt>
    <dgm:pt modelId="{0B6E1AB5-21BF-4DBC-B0D0-30973B692DD4}" type="pres">
      <dgm:prSet presAssocID="{25964F43-537E-40B2-93CC-483C8C46ED00}" presName="node" presStyleLbl="node1" presStyleIdx="0" presStyleCnt="3" custScaleX="391362">
        <dgm:presLayoutVars>
          <dgm:bulletEnabled val="1"/>
        </dgm:presLayoutVars>
      </dgm:prSet>
      <dgm:spPr/>
    </dgm:pt>
    <dgm:pt modelId="{2D56FD01-8D8C-4E3D-9229-C67DC0FC8D58}" type="pres">
      <dgm:prSet presAssocID="{A6554F60-A099-4231-9391-A9783F730755}" presName="sibTrans" presStyleLbl="sibTrans2D1" presStyleIdx="0" presStyleCnt="2"/>
      <dgm:spPr/>
    </dgm:pt>
    <dgm:pt modelId="{859595D6-66B1-40EB-9F70-739BA5F719EB}" type="pres">
      <dgm:prSet presAssocID="{A6554F60-A099-4231-9391-A9783F730755}" presName="connectorText" presStyleLbl="sibTrans2D1" presStyleIdx="0" presStyleCnt="2"/>
      <dgm:spPr/>
    </dgm:pt>
    <dgm:pt modelId="{78D473A0-6BFC-430F-96B3-B89484CF1078}" type="pres">
      <dgm:prSet presAssocID="{2EC85798-CD2B-4C49-BDAD-2F66D6DA085D}" presName="node" presStyleLbl="node1" presStyleIdx="1" presStyleCnt="3" custScaleX="390041">
        <dgm:presLayoutVars>
          <dgm:bulletEnabled val="1"/>
        </dgm:presLayoutVars>
      </dgm:prSet>
      <dgm:spPr/>
    </dgm:pt>
    <dgm:pt modelId="{AB70E204-0352-42C6-A4E5-C4E833463C25}" type="pres">
      <dgm:prSet presAssocID="{BFAFA568-8FC5-42CA-9851-5A6FDE4D6790}" presName="sibTrans" presStyleLbl="sibTrans2D1" presStyleIdx="1" presStyleCnt="2"/>
      <dgm:spPr/>
    </dgm:pt>
    <dgm:pt modelId="{1868B2D3-3A08-41AB-B6EE-685488D84361}" type="pres">
      <dgm:prSet presAssocID="{BFAFA568-8FC5-42CA-9851-5A6FDE4D6790}" presName="connectorText" presStyleLbl="sibTrans2D1" presStyleIdx="1" presStyleCnt="2"/>
      <dgm:spPr/>
    </dgm:pt>
    <dgm:pt modelId="{385ABAFE-B91E-4DE9-895E-3A638547A273}" type="pres">
      <dgm:prSet presAssocID="{0E0EE8EB-C58A-415F-B965-62E2934FA939}" presName="node" presStyleLbl="node1" presStyleIdx="2" presStyleCnt="3" custScaleX="388719">
        <dgm:presLayoutVars>
          <dgm:bulletEnabled val="1"/>
        </dgm:presLayoutVars>
      </dgm:prSet>
      <dgm:spPr/>
    </dgm:pt>
  </dgm:ptLst>
  <dgm:cxnLst>
    <dgm:cxn modelId="{8FCECB11-B414-4F05-A852-B770A87A4B6C}" type="presOf" srcId="{A6554F60-A099-4231-9391-A9783F730755}" destId="{2D56FD01-8D8C-4E3D-9229-C67DC0FC8D58}" srcOrd="0" destOrd="0" presId="urn:microsoft.com/office/officeart/2005/8/layout/process2"/>
    <dgm:cxn modelId="{11F89112-97B1-4319-B994-F7973BAF6AF6}" type="presOf" srcId="{D043DF6B-C4A9-4042-A7A9-8D9615C0BDF8}" destId="{9F200835-71D2-45BA-960D-61BA78FFF0DD}" srcOrd="0" destOrd="0" presId="urn:microsoft.com/office/officeart/2005/8/layout/process2"/>
    <dgm:cxn modelId="{F33B3613-E355-43E8-87E9-3FB971506505}" type="presOf" srcId="{BFAFA568-8FC5-42CA-9851-5A6FDE4D6790}" destId="{AB70E204-0352-42C6-A4E5-C4E833463C25}" srcOrd="0" destOrd="0" presId="urn:microsoft.com/office/officeart/2005/8/layout/process2"/>
    <dgm:cxn modelId="{00347A21-F159-46F6-B0E8-C7C3C958A4A0}" type="presOf" srcId="{0E0EE8EB-C58A-415F-B965-62E2934FA939}" destId="{385ABAFE-B91E-4DE9-895E-3A638547A273}" srcOrd="0" destOrd="0" presId="urn:microsoft.com/office/officeart/2005/8/layout/process2"/>
    <dgm:cxn modelId="{CD4A9F2C-B847-45ED-8B63-29A9D3F89515}" type="presOf" srcId="{A6554F60-A099-4231-9391-A9783F730755}" destId="{859595D6-66B1-40EB-9F70-739BA5F719EB}" srcOrd="1" destOrd="0" presId="urn:microsoft.com/office/officeart/2005/8/layout/process2"/>
    <dgm:cxn modelId="{A7569B49-388D-425C-8A64-8991C16DA498}" srcId="{D043DF6B-C4A9-4042-A7A9-8D9615C0BDF8}" destId="{25964F43-537E-40B2-93CC-483C8C46ED00}" srcOrd="0" destOrd="0" parTransId="{368DEA36-F4B1-4BCC-95DB-034E8B465132}" sibTransId="{A6554F60-A099-4231-9391-A9783F730755}"/>
    <dgm:cxn modelId="{E0D9D38D-C440-46CF-9A95-F6F4B994CAD7}" type="presOf" srcId="{BFAFA568-8FC5-42CA-9851-5A6FDE4D6790}" destId="{1868B2D3-3A08-41AB-B6EE-685488D84361}" srcOrd="1" destOrd="0" presId="urn:microsoft.com/office/officeart/2005/8/layout/process2"/>
    <dgm:cxn modelId="{04BD55A9-3A37-496F-A73F-1147CD7CF41F}" type="presOf" srcId="{2EC85798-CD2B-4C49-BDAD-2F66D6DA085D}" destId="{78D473A0-6BFC-430F-96B3-B89484CF1078}" srcOrd="0" destOrd="0" presId="urn:microsoft.com/office/officeart/2005/8/layout/process2"/>
    <dgm:cxn modelId="{A45E6AC2-3356-4075-913A-E3F362C6CD3A}" type="presOf" srcId="{25964F43-537E-40B2-93CC-483C8C46ED00}" destId="{0B6E1AB5-21BF-4DBC-B0D0-30973B692DD4}" srcOrd="0" destOrd="0" presId="urn:microsoft.com/office/officeart/2005/8/layout/process2"/>
    <dgm:cxn modelId="{E8FE4CD6-FC1C-4C26-9A90-B83556AF8982}" srcId="{D043DF6B-C4A9-4042-A7A9-8D9615C0BDF8}" destId="{0E0EE8EB-C58A-415F-B965-62E2934FA939}" srcOrd="2" destOrd="0" parTransId="{4AC8077D-7E55-4CCF-B7BA-20BC3A50D325}" sibTransId="{F68AAD38-C8DB-435B-A671-80B6AF3C0EF2}"/>
    <dgm:cxn modelId="{0D8A50EE-75AF-4615-8EB2-E8C24BFD2EB8}" srcId="{D043DF6B-C4A9-4042-A7A9-8D9615C0BDF8}" destId="{2EC85798-CD2B-4C49-BDAD-2F66D6DA085D}" srcOrd="1" destOrd="0" parTransId="{0E7FE451-3954-46B2-A452-34F9B6880012}" sibTransId="{BFAFA568-8FC5-42CA-9851-5A6FDE4D6790}"/>
    <dgm:cxn modelId="{F56030C7-EDE5-47F6-BF2F-9D1E03F1CA80}" type="presParOf" srcId="{9F200835-71D2-45BA-960D-61BA78FFF0DD}" destId="{0B6E1AB5-21BF-4DBC-B0D0-30973B692DD4}" srcOrd="0" destOrd="0" presId="urn:microsoft.com/office/officeart/2005/8/layout/process2"/>
    <dgm:cxn modelId="{5549A90D-266B-46F5-9CDE-F9878B003D2C}" type="presParOf" srcId="{9F200835-71D2-45BA-960D-61BA78FFF0DD}" destId="{2D56FD01-8D8C-4E3D-9229-C67DC0FC8D58}" srcOrd="1" destOrd="0" presId="urn:microsoft.com/office/officeart/2005/8/layout/process2"/>
    <dgm:cxn modelId="{9A9A5FA7-893E-4400-9D6B-525ABB815862}" type="presParOf" srcId="{2D56FD01-8D8C-4E3D-9229-C67DC0FC8D58}" destId="{859595D6-66B1-40EB-9F70-739BA5F719EB}" srcOrd="0" destOrd="0" presId="urn:microsoft.com/office/officeart/2005/8/layout/process2"/>
    <dgm:cxn modelId="{1A4EB0D0-3448-45FD-9526-2B5FD4BBA931}" type="presParOf" srcId="{9F200835-71D2-45BA-960D-61BA78FFF0DD}" destId="{78D473A0-6BFC-430F-96B3-B89484CF1078}" srcOrd="2" destOrd="0" presId="urn:microsoft.com/office/officeart/2005/8/layout/process2"/>
    <dgm:cxn modelId="{43F3A707-8526-422B-A271-28B0D0032DB4}" type="presParOf" srcId="{9F200835-71D2-45BA-960D-61BA78FFF0DD}" destId="{AB70E204-0352-42C6-A4E5-C4E833463C25}" srcOrd="3" destOrd="0" presId="urn:microsoft.com/office/officeart/2005/8/layout/process2"/>
    <dgm:cxn modelId="{BA26996B-9592-4B12-A392-99B2342730F3}" type="presParOf" srcId="{AB70E204-0352-42C6-A4E5-C4E833463C25}" destId="{1868B2D3-3A08-41AB-B6EE-685488D84361}" srcOrd="0" destOrd="0" presId="urn:microsoft.com/office/officeart/2005/8/layout/process2"/>
    <dgm:cxn modelId="{FDF1144F-8A99-471E-B35B-02327659FBB1}" type="presParOf" srcId="{9F200835-71D2-45BA-960D-61BA78FFF0DD}" destId="{385ABAFE-B91E-4DE9-895E-3A638547A273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0C1819-E7B6-438E-A432-982AD5922B38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AC6062-3947-413D-81C0-65E1E667EB4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Compare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the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data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of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your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organisation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and find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field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of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the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ECG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your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measures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will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focus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on </a:t>
          </a:r>
          <a:endParaRPr lang="en-US" sz="2000" cap="non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869A12-2438-4C0B-943A-C7686797F951}" type="parTrans" cxnId="{521511F7-7162-41B4-9446-67ECD6ECE4E2}">
      <dgm:prSet/>
      <dgm:spPr/>
      <dgm:t>
        <a:bodyPr/>
        <a:lstStyle/>
        <a:p>
          <a:endParaRPr lang="en-US"/>
        </a:p>
      </dgm:t>
    </dgm:pt>
    <dgm:pt modelId="{0C5BF463-51DD-4CEE-8A5B-38A2543D620D}" type="sibTrans" cxnId="{521511F7-7162-41B4-9446-67ECD6ECE4E2}">
      <dgm:prSet/>
      <dgm:spPr/>
      <dgm:t>
        <a:bodyPr/>
        <a:lstStyle/>
        <a:p>
          <a:endParaRPr lang="en-US"/>
        </a:p>
      </dgm:t>
    </dgm:pt>
    <dgm:pt modelId="{890CD913-90FC-4BD8-92EE-F4A755A0735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Do also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evaluate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your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current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CO</a:t>
          </a:r>
          <a:r>
            <a:rPr lang="de-DE" sz="2000" cap="none" baseline="-25000" dirty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-footprint</a:t>
          </a:r>
          <a:endParaRPr lang="en-US" sz="2000" cap="non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DA0365-C39A-4024-93D1-6600A6753F22}" type="parTrans" cxnId="{F0EE184C-871E-4D38-AFC7-9201B60C8243}">
      <dgm:prSet/>
      <dgm:spPr/>
      <dgm:t>
        <a:bodyPr/>
        <a:lstStyle/>
        <a:p>
          <a:endParaRPr lang="en-US"/>
        </a:p>
      </dgm:t>
    </dgm:pt>
    <dgm:pt modelId="{22629A56-C414-4FA5-A569-218CD93ADB87}" type="sibTrans" cxnId="{F0EE184C-871E-4D38-AFC7-9201B60C8243}">
      <dgm:prSet/>
      <dgm:spPr/>
      <dgm:t>
        <a:bodyPr/>
        <a:lstStyle/>
        <a:p>
          <a:endParaRPr lang="en-US"/>
        </a:p>
      </dgm:t>
    </dgm:pt>
    <dgm:pt modelId="{9041B5D2-631D-4A91-8830-6366AE073F45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Prepare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a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short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presentation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by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using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the</a:t>
          </a:r>
          <a:r>
            <a:rPr lang="de-DE" sz="20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cap="none" dirty="0" err="1">
              <a:latin typeface="Arial" panose="020B0604020202020204" pitchFamily="34" charset="0"/>
              <a:cs typeface="Arial" panose="020B0604020202020204" pitchFamily="34" charset="0"/>
            </a:rPr>
            <a:t>template</a:t>
          </a:r>
          <a:endParaRPr lang="en-US" sz="2000" cap="non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65C827-3C3F-48C3-A7C4-A4FEE3C7AD4A}" type="parTrans" cxnId="{F0D742AA-074E-4CF2-9CA9-EBD89E0487C0}">
      <dgm:prSet/>
      <dgm:spPr/>
      <dgm:t>
        <a:bodyPr/>
        <a:lstStyle/>
        <a:p>
          <a:endParaRPr lang="en-US"/>
        </a:p>
      </dgm:t>
    </dgm:pt>
    <dgm:pt modelId="{3B34EAA9-03AE-41A8-A749-EA195C405980}" type="sibTrans" cxnId="{F0D742AA-074E-4CF2-9CA9-EBD89E0487C0}">
      <dgm:prSet/>
      <dgm:spPr/>
      <dgm:t>
        <a:bodyPr/>
        <a:lstStyle/>
        <a:p>
          <a:endParaRPr lang="en-US"/>
        </a:p>
      </dgm:t>
    </dgm:pt>
    <dgm:pt modelId="{33B8A56D-0297-42C6-981C-8384ED01C807}" type="pres">
      <dgm:prSet presAssocID="{870C1819-E7B6-438E-A432-982AD5922B38}" presName="root" presStyleCnt="0">
        <dgm:presLayoutVars>
          <dgm:dir/>
          <dgm:resizeHandles val="exact"/>
        </dgm:presLayoutVars>
      </dgm:prSet>
      <dgm:spPr/>
    </dgm:pt>
    <dgm:pt modelId="{DDB9CAC5-D2F8-42C8-BEAC-9EE61F6F1510}" type="pres">
      <dgm:prSet presAssocID="{A3AC6062-3947-413D-81C0-65E1E667EB46}" presName="compNode" presStyleCnt="0"/>
      <dgm:spPr/>
    </dgm:pt>
    <dgm:pt modelId="{30C6CE36-D946-42C8-BC47-54BC069B48F7}" type="pres">
      <dgm:prSet presAssocID="{A3AC6062-3947-413D-81C0-65E1E667EB46}" presName="iconBgRect" presStyleLbl="bgShp" presStyleIdx="0" presStyleCnt="3"/>
      <dgm:spPr>
        <a:solidFill>
          <a:srgbClr val="0093DD"/>
        </a:solidFill>
      </dgm:spPr>
    </dgm:pt>
    <dgm:pt modelId="{49149F94-9456-41E8-9537-1C6A6BF11EA1}" type="pres">
      <dgm:prSet presAssocID="{A3AC6062-3947-413D-81C0-65E1E667EB46}" presName="iconRect" presStyleLbl="node1" presStyleIdx="0" presStyleCnt="3"/>
      <dgm:spPr>
        <a:blipFill>
          <a:blip xmlns:r="http://schemas.openxmlformats.org/officeDocument/2006/relationships" r:embed="rId1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atistiken"/>
        </a:ext>
      </dgm:extLst>
    </dgm:pt>
    <dgm:pt modelId="{E3478511-FA08-42D5-85D5-F673A73BC5DC}" type="pres">
      <dgm:prSet presAssocID="{A3AC6062-3947-413D-81C0-65E1E667EB46}" presName="spaceRect" presStyleCnt="0"/>
      <dgm:spPr/>
    </dgm:pt>
    <dgm:pt modelId="{D4579253-D1AA-4E8F-9295-3728ADEA4BDD}" type="pres">
      <dgm:prSet presAssocID="{A3AC6062-3947-413D-81C0-65E1E667EB46}" presName="textRect" presStyleLbl="revTx" presStyleIdx="0" presStyleCnt="3">
        <dgm:presLayoutVars>
          <dgm:chMax val="1"/>
          <dgm:chPref val="1"/>
        </dgm:presLayoutVars>
      </dgm:prSet>
      <dgm:spPr/>
    </dgm:pt>
    <dgm:pt modelId="{97154ACA-E025-43AF-A14F-610CDF3B03A2}" type="pres">
      <dgm:prSet presAssocID="{0C5BF463-51DD-4CEE-8A5B-38A2543D620D}" presName="sibTrans" presStyleCnt="0"/>
      <dgm:spPr/>
    </dgm:pt>
    <dgm:pt modelId="{2B48CCEA-D641-43E5-B685-E6C5BC0F8E68}" type="pres">
      <dgm:prSet presAssocID="{890CD913-90FC-4BD8-92EE-F4A755A07356}" presName="compNode" presStyleCnt="0"/>
      <dgm:spPr/>
    </dgm:pt>
    <dgm:pt modelId="{8A8E41D6-82B2-4C24-85AF-55D2AEFA2826}" type="pres">
      <dgm:prSet presAssocID="{890CD913-90FC-4BD8-92EE-F4A755A07356}" presName="iconBgRect" presStyleLbl="bgShp" presStyleIdx="1" presStyleCnt="3"/>
      <dgm:spPr>
        <a:solidFill>
          <a:srgbClr val="0093DD"/>
        </a:solidFill>
      </dgm:spPr>
    </dgm:pt>
    <dgm:pt modelId="{D6429BC0-9C8E-44E9-B12C-F2BA45916A5D}" type="pres">
      <dgm:prSet presAssocID="{890CD913-90FC-4BD8-92EE-F4A755A07356}" presName="iconRect" presStyleLbl="node1" presStyleIdx="1" presStyleCnt="3"/>
      <dgm:spPr>
        <a:blipFill>
          <a:blip xmlns:r="http://schemas.openxmlformats.org/officeDocument/2006/relationships"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ußabdrücke"/>
        </a:ext>
      </dgm:extLst>
    </dgm:pt>
    <dgm:pt modelId="{76F40C92-1A5F-43FA-95D3-42A977C760BD}" type="pres">
      <dgm:prSet presAssocID="{890CD913-90FC-4BD8-92EE-F4A755A07356}" presName="spaceRect" presStyleCnt="0"/>
      <dgm:spPr/>
    </dgm:pt>
    <dgm:pt modelId="{1D4B5BA5-8564-4352-9833-53F13236AB7A}" type="pres">
      <dgm:prSet presAssocID="{890CD913-90FC-4BD8-92EE-F4A755A07356}" presName="textRect" presStyleLbl="revTx" presStyleIdx="1" presStyleCnt="3">
        <dgm:presLayoutVars>
          <dgm:chMax val="1"/>
          <dgm:chPref val="1"/>
        </dgm:presLayoutVars>
      </dgm:prSet>
      <dgm:spPr/>
    </dgm:pt>
    <dgm:pt modelId="{E644284B-727D-4D52-BB51-EF3D4FBCB5A2}" type="pres">
      <dgm:prSet presAssocID="{22629A56-C414-4FA5-A569-218CD93ADB87}" presName="sibTrans" presStyleCnt="0"/>
      <dgm:spPr/>
    </dgm:pt>
    <dgm:pt modelId="{E11AAB96-6D8D-4F26-9179-84524B1011A2}" type="pres">
      <dgm:prSet presAssocID="{9041B5D2-631D-4A91-8830-6366AE073F45}" presName="compNode" presStyleCnt="0"/>
      <dgm:spPr/>
    </dgm:pt>
    <dgm:pt modelId="{292A6DD6-F14F-45E6-9C65-4403F2D4B9D6}" type="pres">
      <dgm:prSet presAssocID="{9041B5D2-631D-4A91-8830-6366AE073F45}" presName="iconBgRect" presStyleLbl="bgShp" presStyleIdx="2" presStyleCnt="3"/>
      <dgm:spPr>
        <a:solidFill>
          <a:srgbClr val="0093DD"/>
        </a:solidFill>
      </dgm:spPr>
    </dgm:pt>
    <dgm:pt modelId="{87B9DB26-C565-479A-ABDB-C48CF30DBC1D}" type="pres">
      <dgm:prSet presAssocID="{9041B5D2-631D-4A91-8830-6366AE073F45}" presName="iconRect" presStyleLbl="node1" presStyleIdx="2" presStyleCnt="3"/>
      <dgm:spPr>
        <a:blipFill>
          <a:blip xmlns:r="http://schemas.openxmlformats.org/officeDocument/2006/relationships"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ehrer"/>
        </a:ext>
      </dgm:extLst>
    </dgm:pt>
    <dgm:pt modelId="{36A62DB1-9702-4C17-A829-7B869C8B1F49}" type="pres">
      <dgm:prSet presAssocID="{9041B5D2-631D-4A91-8830-6366AE073F45}" presName="spaceRect" presStyleCnt="0"/>
      <dgm:spPr/>
    </dgm:pt>
    <dgm:pt modelId="{D82F9DB9-95EB-4C30-BD48-B05070E9967B}" type="pres">
      <dgm:prSet presAssocID="{9041B5D2-631D-4A91-8830-6366AE073F45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1F714034-A7BA-4B1B-BB6B-5CF770C9D299}" type="presOf" srcId="{A3AC6062-3947-413D-81C0-65E1E667EB46}" destId="{D4579253-D1AA-4E8F-9295-3728ADEA4BDD}" srcOrd="0" destOrd="0" presId="urn:microsoft.com/office/officeart/2018/5/layout/IconCircleLabelList"/>
    <dgm:cxn modelId="{96258841-D616-4072-8354-7B03DF7B1625}" type="presOf" srcId="{870C1819-E7B6-438E-A432-982AD5922B38}" destId="{33B8A56D-0297-42C6-981C-8384ED01C807}" srcOrd="0" destOrd="0" presId="urn:microsoft.com/office/officeart/2018/5/layout/IconCircleLabelList"/>
    <dgm:cxn modelId="{F0EE184C-871E-4D38-AFC7-9201B60C8243}" srcId="{870C1819-E7B6-438E-A432-982AD5922B38}" destId="{890CD913-90FC-4BD8-92EE-F4A755A07356}" srcOrd="1" destOrd="0" parTransId="{B7DA0365-C39A-4024-93D1-6600A6753F22}" sibTransId="{22629A56-C414-4FA5-A569-218CD93ADB87}"/>
    <dgm:cxn modelId="{80BCD950-A8F3-49FB-A568-E39DEE0EF035}" type="presOf" srcId="{9041B5D2-631D-4A91-8830-6366AE073F45}" destId="{D82F9DB9-95EB-4C30-BD48-B05070E9967B}" srcOrd="0" destOrd="0" presId="urn:microsoft.com/office/officeart/2018/5/layout/IconCircleLabelList"/>
    <dgm:cxn modelId="{1EE6CF88-244E-4B17-8F9B-11A6CDF123EE}" type="presOf" srcId="{890CD913-90FC-4BD8-92EE-F4A755A07356}" destId="{1D4B5BA5-8564-4352-9833-53F13236AB7A}" srcOrd="0" destOrd="0" presId="urn:microsoft.com/office/officeart/2018/5/layout/IconCircleLabelList"/>
    <dgm:cxn modelId="{F0D742AA-074E-4CF2-9CA9-EBD89E0487C0}" srcId="{870C1819-E7B6-438E-A432-982AD5922B38}" destId="{9041B5D2-631D-4A91-8830-6366AE073F45}" srcOrd="2" destOrd="0" parTransId="{1565C827-3C3F-48C3-A7C4-A4FEE3C7AD4A}" sibTransId="{3B34EAA9-03AE-41A8-A749-EA195C405980}"/>
    <dgm:cxn modelId="{521511F7-7162-41B4-9446-67ECD6ECE4E2}" srcId="{870C1819-E7B6-438E-A432-982AD5922B38}" destId="{A3AC6062-3947-413D-81C0-65E1E667EB46}" srcOrd="0" destOrd="0" parTransId="{85869A12-2438-4C0B-943A-C7686797F951}" sibTransId="{0C5BF463-51DD-4CEE-8A5B-38A2543D620D}"/>
    <dgm:cxn modelId="{2ED0BA4E-E9B7-4796-BDCA-AC7DD2A602E7}" type="presParOf" srcId="{33B8A56D-0297-42C6-981C-8384ED01C807}" destId="{DDB9CAC5-D2F8-42C8-BEAC-9EE61F6F1510}" srcOrd="0" destOrd="0" presId="urn:microsoft.com/office/officeart/2018/5/layout/IconCircleLabelList"/>
    <dgm:cxn modelId="{2B405F22-C8ED-4768-A8BC-07B9BF0AD68C}" type="presParOf" srcId="{DDB9CAC5-D2F8-42C8-BEAC-9EE61F6F1510}" destId="{30C6CE36-D946-42C8-BC47-54BC069B48F7}" srcOrd="0" destOrd="0" presId="urn:microsoft.com/office/officeart/2018/5/layout/IconCircleLabelList"/>
    <dgm:cxn modelId="{05415E45-EE01-418E-A6F5-179269CCB52F}" type="presParOf" srcId="{DDB9CAC5-D2F8-42C8-BEAC-9EE61F6F1510}" destId="{49149F94-9456-41E8-9537-1C6A6BF11EA1}" srcOrd="1" destOrd="0" presId="urn:microsoft.com/office/officeart/2018/5/layout/IconCircleLabelList"/>
    <dgm:cxn modelId="{BC7AB79A-B734-4677-9D28-BFA60C4CB1EA}" type="presParOf" srcId="{DDB9CAC5-D2F8-42C8-BEAC-9EE61F6F1510}" destId="{E3478511-FA08-42D5-85D5-F673A73BC5DC}" srcOrd="2" destOrd="0" presId="urn:microsoft.com/office/officeart/2018/5/layout/IconCircleLabelList"/>
    <dgm:cxn modelId="{2AE28FBD-1C03-4D0A-8738-E5353949694D}" type="presParOf" srcId="{DDB9CAC5-D2F8-42C8-BEAC-9EE61F6F1510}" destId="{D4579253-D1AA-4E8F-9295-3728ADEA4BDD}" srcOrd="3" destOrd="0" presId="urn:microsoft.com/office/officeart/2018/5/layout/IconCircleLabelList"/>
    <dgm:cxn modelId="{8A51641C-9798-493F-9E5D-5B8A5587D843}" type="presParOf" srcId="{33B8A56D-0297-42C6-981C-8384ED01C807}" destId="{97154ACA-E025-43AF-A14F-610CDF3B03A2}" srcOrd="1" destOrd="0" presId="urn:microsoft.com/office/officeart/2018/5/layout/IconCircleLabelList"/>
    <dgm:cxn modelId="{DD6E72B2-36FB-4FFB-AD8E-751DE943D623}" type="presParOf" srcId="{33B8A56D-0297-42C6-981C-8384ED01C807}" destId="{2B48CCEA-D641-43E5-B685-E6C5BC0F8E68}" srcOrd="2" destOrd="0" presId="urn:microsoft.com/office/officeart/2018/5/layout/IconCircleLabelList"/>
    <dgm:cxn modelId="{C7FF96BB-01BC-4F2D-ABEF-F2D8BCC2945C}" type="presParOf" srcId="{2B48CCEA-D641-43E5-B685-E6C5BC0F8E68}" destId="{8A8E41D6-82B2-4C24-85AF-55D2AEFA2826}" srcOrd="0" destOrd="0" presId="urn:microsoft.com/office/officeart/2018/5/layout/IconCircleLabelList"/>
    <dgm:cxn modelId="{5CDC14AC-52B7-4B22-8FA4-08DD5B5E5A28}" type="presParOf" srcId="{2B48CCEA-D641-43E5-B685-E6C5BC0F8E68}" destId="{D6429BC0-9C8E-44E9-B12C-F2BA45916A5D}" srcOrd="1" destOrd="0" presId="urn:microsoft.com/office/officeart/2018/5/layout/IconCircleLabelList"/>
    <dgm:cxn modelId="{49196FA6-7F77-4114-9977-12E46B8CFB3A}" type="presParOf" srcId="{2B48CCEA-D641-43E5-B685-E6C5BC0F8E68}" destId="{76F40C92-1A5F-43FA-95D3-42A977C760BD}" srcOrd="2" destOrd="0" presId="urn:microsoft.com/office/officeart/2018/5/layout/IconCircleLabelList"/>
    <dgm:cxn modelId="{28DD0CED-63E7-4080-8978-BCBC75A3D4D3}" type="presParOf" srcId="{2B48CCEA-D641-43E5-B685-E6C5BC0F8E68}" destId="{1D4B5BA5-8564-4352-9833-53F13236AB7A}" srcOrd="3" destOrd="0" presId="urn:microsoft.com/office/officeart/2018/5/layout/IconCircleLabelList"/>
    <dgm:cxn modelId="{9EA570C4-5FD4-47B5-8CE9-0B4C00A344B4}" type="presParOf" srcId="{33B8A56D-0297-42C6-981C-8384ED01C807}" destId="{E644284B-727D-4D52-BB51-EF3D4FBCB5A2}" srcOrd="3" destOrd="0" presId="urn:microsoft.com/office/officeart/2018/5/layout/IconCircleLabelList"/>
    <dgm:cxn modelId="{2746FAD9-5443-490F-B524-CA9AA17AB818}" type="presParOf" srcId="{33B8A56D-0297-42C6-981C-8384ED01C807}" destId="{E11AAB96-6D8D-4F26-9179-84524B1011A2}" srcOrd="4" destOrd="0" presId="urn:microsoft.com/office/officeart/2018/5/layout/IconCircleLabelList"/>
    <dgm:cxn modelId="{A52404B1-86C5-4307-B646-549301C674FF}" type="presParOf" srcId="{E11AAB96-6D8D-4F26-9179-84524B1011A2}" destId="{292A6DD6-F14F-45E6-9C65-4403F2D4B9D6}" srcOrd="0" destOrd="0" presId="urn:microsoft.com/office/officeart/2018/5/layout/IconCircleLabelList"/>
    <dgm:cxn modelId="{18B2EB44-6F59-46A6-8FEA-182FCDEFF360}" type="presParOf" srcId="{E11AAB96-6D8D-4F26-9179-84524B1011A2}" destId="{87B9DB26-C565-479A-ABDB-C48CF30DBC1D}" srcOrd="1" destOrd="0" presId="urn:microsoft.com/office/officeart/2018/5/layout/IconCircleLabelList"/>
    <dgm:cxn modelId="{3D50593F-D846-4DE6-8298-A949EE46406F}" type="presParOf" srcId="{E11AAB96-6D8D-4F26-9179-84524B1011A2}" destId="{36A62DB1-9702-4C17-A829-7B869C8B1F49}" srcOrd="2" destOrd="0" presId="urn:microsoft.com/office/officeart/2018/5/layout/IconCircleLabelList"/>
    <dgm:cxn modelId="{EEB3BFC0-99DF-4181-AE9E-2F5878357DD3}" type="presParOf" srcId="{E11AAB96-6D8D-4F26-9179-84524B1011A2}" destId="{D82F9DB9-95EB-4C30-BD48-B05070E9967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E1AB5-21BF-4DBC-B0D0-30973B692DD4}">
      <dsp:nvSpPr>
        <dsp:cNvPr id="0" name=""/>
        <dsp:cNvSpPr/>
      </dsp:nvSpPr>
      <dsp:spPr>
        <a:xfrm>
          <a:off x="657203" y="0"/>
          <a:ext cx="8415331" cy="1194593"/>
        </a:xfrm>
        <a:prstGeom prst="roundRect">
          <a:avLst>
            <a:gd name="adj" fmla="val 10000"/>
          </a:avLst>
        </a:prstGeom>
        <a:solidFill>
          <a:srgbClr val="0093DD"/>
        </a:solidFill>
        <a:ln w="12700" cap="flat" cmpd="sng" algn="ctr">
          <a:solidFill>
            <a:srgbClr val="0093DD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500" kern="1200" dirty="0"/>
            <a:t>Analysis </a:t>
          </a:r>
          <a:r>
            <a:rPr lang="de-DE" sz="4500" kern="1200" dirty="0" err="1"/>
            <a:t>of</a:t>
          </a:r>
          <a:r>
            <a:rPr lang="de-DE" sz="4500" kern="1200" dirty="0"/>
            <a:t> </a:t>
          </a:r>
          <a:r>
            <a:rPr lang="de-DE" sz="4500" kern="1200" dirty="0" err="1"/>
            <a:t>the</a:t>
          </a:r>
          <a:r>
            <a:rPr lang="de-DE" sz="4500" kern="1200" dirty="0"/>
            <a:t> status-quo</a:t>
          </a:r>
        </a:p>
      </dsp:txBody>
      <dsp:txXfrm>
        <a:off x="692191" y="34988"/>
        <a:ext cx="8345355" cy="1124617"/>
      </dsp:txXfrm>
    </dsp:sp>
    <dsp:sp modelId="{2D56FD01-8D8C-4E3D-9229-C67DC0FC8D58}">
      <dsp:nvSpPr>
        <dsp:cNvPr id="0" name=""/>
        <dsp:cNvSpPr/>
      </dsp:nvSpPr>
      <dsp:spPr>
        <a:xfrm rot="5400000">
          <a:off x="4640883" y="1224458"/>
          <a:ext cx="447972" cy="537566"/>
        </a:xfrm>
        <a:prstGeom prst="rightArrow">
          <a:avLst>
            <a:gd name="adj1" fmla="val 60000"/>
            <a:gd name="adj2" fmla="val 50000"/>
          </a:avLst>
        </a:prstGeom>
        <a:solidFill>
          <a:srgbClr val="FDCD05"/>
        </a:solidFill>
        <a:ln>
          <a:solidFill>
            <a:srgbClr val="FDCD05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200" kern="1200"/>
        </a:p>
      </dsp:txBody>
      <dsp:txXfrm rot="-5400000">
        <a:off x="4703599" y="1269255"/>
        <a:ext cx="322540" cy="313580"/>
      </dsp:txXfrm>
    </dsp:sp>
    <dsp:sp modelId="{78D473A0-6BFC-430F-96B3-B89484CF1078}">
      <dsp:nvSpPr>
        <dsp:cNvPr id="0" name=""/>
        <dsp:cNvSpPr/>
      </dsp:nvSpPr>
      <dsp:spPr>
        <a:xfrm>
          <a:off x="671406" y="1791889"/>
          <a:ext cx="8386926" cy="1194593"/>
        </a:xfrm>
        <a:prstGeom prst="roundRect">
          <a:avLst>
            <a:gd name="adj" fmla="val 10000"/>
          </a:avLst>
        </a:prstGeom>
        <a:solidFill>
          <a:srgbClr val="0093DD"/>
        </a:solidFill>
        <a:ln w="12700" cap="flat" cmpd="sng" algn="ctr">
          <a:solidFill>
            <a:srgbClr val="0093DD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400" kern="1200" dirty="0" err="1"/>
            <a:t>Creation</a:t>
          </a:r>
          <a:r>
            <a:rPr lang="de-DE" sz="4400" kern="1200" dirty="0"/>
            <a:t> </a:t>
          </a:r>
          <a:r>
            <a:rPr lang="de-DE" sz="4400" kern="1200" dirty="0" err="1"/>
            <a:t>of</a:t>
          </a:r>
          <a:r>
            <a:rPr lang="de-DE" sz="4400" kern="1200" dirty="0"/>
            <a:t> </a:t>
          </a:r>
          <a:r>
            <a:rPr lang="de-DE" sz="4400" kern="1200" dirty="0" err="1"/>
            <a:t>measures</a:t>
          </a:r>
          <a:r>
            <a:rPr lang="de-DE" sz="4400" kern="1200" dirty="0"/>
            <a:t> </a:t>
          </a:r>
        </a:p>
      </dsp:txBody>
      <dsp:txXfrm>
        <a:off x="706394" y="1826877"/>
        <a:ext cx="8316950" cy="1124617"/>
      </dsp:txXfrm>
    </dsp:sp>
    <dsp:sp modelId="{AB70E204-0352-42C6-A4E5-C4E833463C25}">
      <dsp:nvSpPr>
        <dsp:cNvPr id="0" name=""/>
        <dsp:cNvSpPr/>
      </dsp:nvSpPr>
      <dsp:spPr>
        <a:xfrm rot="5400000">
          <a:off x="4640883" y="3016347"/>
          <a:ext cx="447972" cy="537566"/>
        </a:xfrm>
        <a:prstGeom prst="rightArrow">
          <a:avLst>
            <a:gd name="adj1" fmla="val 60000"/>
            <a:gd name="adj2" fmla="val 50000"/>
          </a:avLst>
        </a:prstGeom>
        <a:solidFill>
          <a:srgbClr val="FDCD05"/>
        </a:solidFill>
        <a:ln>
          <a:solidFill>
            <a:srgbClr val="FDCD05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200" kern="1200"/>
        </a:p>
      </dsp:txBody>
      <dsp:txXfrm rot="-5400000">
        <a:off x="4703599" y="3061144"/>
        <a:ext cx="322540" cy="313580"/>
      </dsp:txXfrm>
    </dsp:sp>
    <dsp:sp modelId="{385ABAFE-B91E-4DE9-895E-3A638547A273}">
      <dsp:nvSpPr>
        <dsp:cNvPr id="0" name=""/>
        <dsp:cNvSpPr/>
      </dsp:nvSpPr>
      <dsp:spPr>
        <a:xfrm>
          <a:off x="685619" y="3583779"/>
          <a:ext cx="8358499" cy="1194593"/>
        </a:xfrm>
        <a:prstGeom prst="roundRect">
          <a:avLst>
            <a:gd name="adj" fmla="val 10000"/>
          </a:avLst>
        </a:prstGeom>
        <a:solidFill>
          <a:srgbClr val="0093DD"/>
        </a:solidFill>
        <a:ln w="12700" cap="flat" cmpd="sng" algn="ctr">
          <a:solidFill>
            <a:srgbClr val="0093DD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400" kern="1200" dirty="0"/>
            <a:t>Evaluation </a:t>
          </a:r>
        </a:p>
      </dsp:txBody>
      <dsp:txXfrm>
        <a:off x="720607" y="3618767"/>
        <a:ext cx="8288523" cy="1124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C6CE36-D946-42C8-BC47-54BC069B48F7}">
      <dsp:nvSpPr>
        <dsp:cNvPr id="0" name=""/>
        <dsp:cNvSpPr/>
      </dsp:nvSpPr>
      <dsp:spPr>
        <a:xfrm>
          <a:off x="689359" y="828879"/>
          <a:ext cx="1887187" cy="1887187"/>
        </a:xfrm>
        <a:prstGeom prst="ellipse">
          <a:avLst/>
        </a:prstGeom>
        <a:solidFill>
          <a:srgbClr val="0093DD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149F94-9456-41E8-9537-1C6A6BF11EA1}">
      <dsp:nvSpPr>
        <dsp:cNvPr id="0" name=""/>
        <dsp:cNvSpPr/>
      </dsp:nvSpPr>
      <dsp:spPr>
        <a:xfrm>
          <a:off x="1091547" y="1231066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579253-D1AA-4E8F-9295-3728ADEA4BDD}">
      <dsp:nvSpPr>
        <dsp:cNvPr id="0" name=""/>
        <dsp:cNvSpPr/>
      </dsp:nvSpPr>
      <dsp:spPr>
        <a:xfrm>
          <a:off x="86078" y="3303879"/>
          <a:ext cx="3093750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Compare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the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data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of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your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organisation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and find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one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field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of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the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ECG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your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measures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will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focus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on </a:t>
          </a:r>
          <a:endParaRPr lang="en-US" sz="2000" kern="1200" cap="none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078" y="3303879"/>
        <a:ext cx="3093750" cy="1170000"/>
      </dsp:txXfrm>
    </dsp:sp>
    <dsp:sp modelId="{8A8E41D6-82B2-4C24-85AF-55D2AEFA2826}">
      <dsp:nvSpPr>
        <dsp:cNvPr id="0" name=""/>
        <dsp:cNvSpPr/>
      </dsp:nvSpPr>
      <dsp:spPr>
        <a:xfrm>
          <a:off x="4324515" y="828879"/>
          <a:ext cx="1887187" cy="1887187"/>
        </a:xfrm>
        <a:prstGeom prst="ellipse">
          <a:avLst/>
        </a:prstGeom>
        <a:solidFill>
          <a:srgbClr val="0093DD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429BC0-9C8E-44E9-B12C-F2BA45916A5D}">
      <dsp:nvSpPr>
        <dsp:cNvPr id="0" name=""/>
        <dsp:cNvSpPr/>
      </dsp:nvSpPr>
      <dsp:spPr>
        <a:xfrm>
          <a:off x="4726703" y="1231066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4B5BA5-8564-4352-9833-53F13236AB7A}">
      <dsp:nvSpPr>
        <dsp:cNvPr id="0" name=""/>
        <dsp:cNvSpPr/>
      </dsp:nvSpPr>
      <dsp:spPr>
        <a:xfrm>
          <a:off x="3721234" y="3303879"/>
          <a:ext cx="3093750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Do also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evaluate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your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current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CO</a:t>
          </a:r>
          <a:r>
            <a:rPr lang="de-DE" sz="2000" kern="1200" cap="none" baseline="-25000" dirty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-footprint</a:t>
          </a:r>
          <a:endParaRPr lang="en-US" sz="2000" kern="1200" cap="none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21234" y="3303879"/>
        <a:ext cx="3093750" cy="1170000"/>
      </dsp:txXfrm>
    </dsp:sp>
    <dsp:sp modelId="{292A6DD6-F14F-45E6-9C65-4403F2D4B9D6}">
      <dsp:nvSpPr>
        <dsp:cNvPr id="0" name=""/>
        <dsp:cNvSpPr/>
      </dsp:nvSpPr>
      <dsp:spPr>
        <a:xfrm>
          <a:off x="7959672" y="828879"/>
          <a:ext cx="1887187" cy="1887187"/>
        </a:xfrm>
        <a:prstGeom prst="ellipse">
          <a:avLst/>
        </a:prstGeom>
        <a:solidFill>
          <a:srgbClr val="0093DD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9DB26-C565-479A-ABDB-C48CF30DBC1D}">
      <dsp:nvSpPr>
        <dsp:cNvPr id="0" name=""/>
        <dsp:cNvSpPr/>
      </dsp:nvSpPr>
      <dsp:spPr>
        <a:xfrm>
          <a:off x="8361859" y="1231066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F9DB9-95EB-4C30-BD48-B05070E9967B}">
      <dsp:nvSpPr>
        <dsp:cNvPr id="0" name=""/>
        <dsp:cNvSpPr/>
      </dsp:nvSpPr>
      <dsp:spPr>
        <a:xfrm>
          <a:off x="7356390" y="3303879"/>
          <a:ext cx="3093750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Prepare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a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short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presentation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by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using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the</a:t>
          </a:r>
          <a:r>
            <a:rPr lang="de-DE" sz="2000" kern="1200" cap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cap="none" dirty="0" err="1">
              <a:latin typeface="Arial" panose="020B0604020202020204" pitchFamily="34" charset="0"/>
              <a:cs typeface="Arial" panose="020B0604020202020204" pitchFamily="34" charset="0"/>
            </a:rPr>
            <a:t>template</a:t>
          </a:r>
          <a:endParaRPr lang="en-US" sz="2000" kern="1200" cap="none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356390" y="3303879"/>
        <a:ext cx="3093750" cy="117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10B1D-253A-1D40-9A74-A3C4C04C97DD}" type="datetimeFigureOut">
              <a:rPr lang="de-DE" smtClean="0"/>
              <a:t>28.08.23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41661-A9B8-8C46-A779-63579DCBF0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82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20650" y="882650"/>
            <a:ext cx="7734300" cy="43513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None/>
            </a:pPr>
            <a:fld id="{3D25266E-C68C-42E4-BE5D-4C25CEE0A6F5}" type="slidenum">
              <a:rPr lang="de-DE" sz="1400" b="0" strike="noStrike" spc="-1" smtClean="0">
                <a:latin typeface="Calibri"/>
              </a:rPr>
              <a:t>1</a:t>
            </a:fld>
            <a:endParaRPr lang="de-DE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7172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0884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6730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0891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6615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41661-A9B8-8C46-A779-63579DCBF06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065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295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E1D557-EE82-E24D-8149-F99D87AFF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939199-132C-EB49-8572-8FFA99151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66FEA35-D13A-4C40-ADB6-AFE2A283E0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2E1D362-58D5-5A44-8B38-D97ED52A5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624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592ADF-5A16-4541-BAEA-7E2050E8F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FE3F93-67C7-BE46-AFD2-A7B3336B5A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75543"/>
            <a:ext cx="5181600" cy="41014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E2D2124-1727-7D4C-97AD-4ADE51DB1B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75543"/>
            <a:ext cx="5181600" cy="410142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53D9736-C6BD-DB45-89CB-BA899077DA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8339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9100F-9F4F-9147-A955-FF666869C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8C1A94-D12E-3E4B-8927-F1C5342B47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883ADB5-B501-0847-8EEA-D21DF4E797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08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EB2356-D3EE-8A49-B3CB-1A68BB3AD7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F45AFF-08BE-9F41-A80A-9C762DE3AA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78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9C002-3D21-1A49-A56A-EA49DD817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029F03-F2EF-5C47-8D82-B126AF6A7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04DB63-3754-F146-BD62-A47ABBBD3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42BEEEB-9C39-DD4B-945F-E52BA790F7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Course Name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BEF6C18-47FA-994B-AA2C-4D900F5102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906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3CFEAE6-9CF1-BA4C-A9CD-DE3C76C5B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581" y="365125"/>
            <a:ext cx="97831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CA7778-D62E-4A40-B631-C35AF4300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7581" y="1847850"/>
            <a:ext cx="105362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0F66A2-0D02-0F4C-92A5-41E76BB78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72478-BD0A-9547-9755-CA051D75CD6F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68EBF0F-6A87-8449-8FE2-1B2A13FAE1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14637" r="30725" b="11970"/>
          <a:stretch/>
        </p:blipFill>
        <p:spPr>
          <a:xfrm>
            <a:off x="11040932" y="190826"/>
            <a:ext cx="1032521" cy="935971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4029FF3-20BD-2241-ADB3-3DBB7856B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400" y="638720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Course Name</a:t>
            </a:r>
          </a:p>
        </p:txBody>
      </p:sp>
    </p:spTree>
    <p:extLst>
      <p:ext uri="{BB962C8B-B14F-4D97-AF65-F5344CB8AC3E}">
        <p14:creationId xmlns:p14="http://schemas.microsoft.com/office/powerpoint/2010/main" val="891627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rafik 4"/>
          <p:cNvPicPr/>
          <p:nvPr/>
        </p:nvPicPr>
        <p:blipFill>
          <a:blip r:embed="rId3"/>
          <a:srcRect/>
          <a:stretch/>
        </p:blipFill>
        <p:spPr>
          <a:xfrm>
            <a:off x="200" y="0"/>
            <a:ext cx="1219136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8193742" cy="1189038"/>
          </a:xfrm>
        </p:spPr>
        <p:txBody>
          <a:bodyPr>
            <a:normAutofit/>
          </a:bodyPr>
          <a:lstStyle/>
          <a:p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de-DE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3FA3DC-9F24-EF41-A3C4-D7ED2C5D0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3" y="1363218"/>
            <a:ext cx="10536219" cy="530275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Board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last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Overall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goal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ensure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will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modern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succesfull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focus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satisfaction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stackeholders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clients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employees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society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supplier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financer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Focus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de-DE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220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 descr="Extreme Nahaufnahme eines Blatts">
            <a:extLst>
              <a:ext uri="{FF2B5EF4-FFF2-40B4-BE49-F238E27FC236}">
                <a16:creationId xmlns:a16="http://schemas.microsoft.com/office/drawing/2014/main" id="{BBBB3967-3B6F-5E04-3B1A-4C7FFC30FE96}"/>
              </a:ext>
            </a:extLst>
          </p:cNvPr>
          <p:cNvPicPr/>
          <p:nvPr/>
        </p:nvPicPr>
        <p:blipFill>
          <a:blip r:embed="rId3">
            <a:alphaModFix amt="32000"/>
          </a:blip>
          <a:srcRect/>
          <a:stretch/>
        </p:blipFill>
        <p:spPr>
          <a:xfrm>
            <a:off x="90" y="-634860"/>
            <a:ext cx="12191580" cy="8127720"/>
          </a:xfrm>
          <a:prstGeom prst="rect">
            <a:avLst/>
          </a:prstGeom>
          <a:ln w="0"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2" y="174180"/>
            <a:ext cx="9902095" cy="1189038"/>
          </a:xfrm>
        </p:spPr>
        <p:txBody>
          <a:bodyPr>
            <a:normAutofit/>
          </a:bodyPr>
          <a:lstStyle/>
          <a:p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Why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i="1" dirty="0">
                <a:latin typeface="Arial" panose="020B0604020202020204" pitchFamily="34" charset="0"/>
                <a:cs typeface="Arial" panose="020B0604020202020204" pitchFamily="34" charset="0"/>
              </a:rPr>
              <a:t>Care4thePeople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must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sustainable</a:t>
            </a:r>
            <a:endParaRPr lang="de-DE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3FA3DC-9F24-EF41-A3C4-D7ED2C5D0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3" y="1363218"/>
            <a:ext cx="10536219" cy="530275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Politic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regulations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European Green Deal, CSRD-Reporting-Standard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programms</a:t>
            </a:r>
            <a:endParaRPr lang="de-DE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Public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expectations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Fridays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Future, Last Generation 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public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does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expect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 modern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association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sustainable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de-DE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securing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participation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goal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Ensuring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important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part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000" dirty="0" err="1">
                <a:latin typeface="Arial" panose="020B0604020202020204" pitchFamily="34" charset="0"/>
                <a:cs typeface="Arial" panose="020B0604020202020204" pitchFamily="34" charset="0"/>
              </a:rPr>
              <a:t>goal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2688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9624586" cy="1189038"/>
          </a:xfrm>
        </p:spPr>
        <p:txBody>
          <a:bodyPr>
            <a:normAutofit/>
          </a:bodyPr>
          <a:lstStyle/>
          <a:p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i="1" dirty="0">
                <a:latin typeface="Arial" panose="020B0604020202020204" pitchFamily="34" charset="0"/>
                <a:cs typeface="Arial" panose="020B0604020202020204" pitchFamily="34" charset="0"/>
              </a:rPr>
              <a:t>Care4thePeople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will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sustainable</a:t>
            </a:r>
            <a:endParaRPr lang="de-DE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0324232"/>
              </p:ext>
            </p:extLst>
          </p:nvPr>
        </p:nvGraphicFramePr>
        <p:xfrm>
          <a:off x="1231130" y="1600200"/>
          <a:ext cx="9729739" cy="4778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06618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2" y="174180"/>
            <a:ext cx="9420337" cy="1189038"/>
          </a:xfrm>
        </p:spPr>
        <p:txBody>
          <a:bodyPr>
            <a:normAutofit/>
          </a:bodyPr>
          <a:lstStyle/>
          <a:p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i="1" dirty="0">
                <a:latin typeface="Arial" panose="020B0604020202020204" pitchFamily="34" charset="0"/>
                <a:cs typeface="Arial" panose="020B0604020202020204" pitchFamily="34" charset="0"/>
              </a:rPr>
              <a:t>Care4thePeople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will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>
                <a:latin typeface="Arial" panose="020B0604020202020204" pitchFamily="34" charset="0"/>
                <a:cs typeface="Arial" panose="020B0604020202020204" pitchFamily="34" charset="0"/>
              </a:rPr>
              <a:t>sustainable</a:t>
            </a:r>
            <a:endParaRPr lang="de-DE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7890" y="1547600"/>
            <a:ext cx="10536219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DE" sz="3400" b="1" dirty="0">
                <a:latin typeface="Arial" panose="020B0604020202020204" pitchFamily="34" charset="0"/>
                <a:cs typeface="Arial" panose="020B0604020202020204" pitchFamily="34" charset="0"/>
              </a:rPr>
              <a:t>Goal 1: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Reduce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emissions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15% </a:t>
            </a:r>
          </a:p>
          <a:p>
            <a:pPr>
              <a:lnSpc>
                <a:spcPct val="120000"/>
              </a:lnSpc>
            </a:pPr>
            <a:r>
              <a:rPr lang="de-DE" sz="3400" b="1" dirty="0">
                <a:latin typeface="Arial" panose="020B0604020202020204" pitchFamily="34" charset="0"/>
                <a:cs typeface="Arial" panose="020B0604020202020204" pitchFamily="34" charset="0"/>
              </a:rPr>
              <a:t>Goal 2: 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Every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measurable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400" dirty="0">
                <a:latin typeface="Arial" panose="020B0604020202020204" pitchFamily="34" charset="0"/>
                <a:cs typeface="Arial" panose="020B0604020202020204" pitchFamily="34" charset="0"/>
              </a:rPr>
              <a:t> ECG </a:t>
            </a:r>
          </a:p>
          <a:p>
            <a:pPr>
              <a:lnSpc>
                <a:spcPct val="120000"/>
              </a:lnSpc>
            </a:pPr>
            <a:r>
              <a:rPr lang="de-DE" sz="3400" b="1" dirty="0">
                <a:latin typeface="Arial" panose="020B0604020202020204" pitchFamily="34" charset="0"/>
                <a:cs typeface="Arial" panose="020B0604020202020204" pitchFamily="34" charset="0"/>
              </a:rPr>
              <a:t>Budget: 1,4 Mio. €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3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350,000 € per </a:t>
            </a:r>
            <a:r>
              <a:rPr lang="de-DE" sz="3400" b="1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organisation</a:t>
            </a:r>
            <a:r>
              <a:rPr lang="de-DE" sz="3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de-DE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728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D440E-9547-D044-A067-832108BA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353" y="174180"/>
            <a:ext cx="8193742" cy="1189038"/>
          </a:xfrm>
        </p:spPr>
        <p:txBody>
          <a:bodyPr>
            <a:normAutofit/>
          </a:bodyPr>
          <a:lstStyle/>
          <a:p>
            <a:r>
              <a:rPr lang="de-DE" sz="4000">
                <a:latin typeface="Arial" panose="020B0604020202020204" pitchFamily="34" charset="0"/>
                <a:cs typeface="Arial" panose="020B0604020202020204" pitchFamily="34" charset="0"/>
              </a:rPr>
              <a:t>Your tasks until the next meeting </a:t>
            </a:r>
            <a:endParaRPr lang="de-DE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Inhaltsplatzhalter 2">
            <a:extLst>
              <a:ext uri="{FF2B5EF4-FFF2-40B4-BE49-F238E27FC236}">
                <a16:creationId xmlns:a16="http://schemas.microsoft.com/office/drawing/2014/main" id="{D340D7A2-0DD8-0F04-8094-4ED31C2EC3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3094451"/>
              </p:ext>
            </p:extLst>
          </p:nvPr>
        </p:nvGraphicFramePr>
        <p:xfrm>
          <a:off x="672353" y="1194739"/>
          <a:ext cx="10536219" cy="5302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5366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676607EF3376E4192E59B3CCB536765" ma:contentTypeVersion="8" ma:contentTypeDescription="Ein neues Dokument erstellen." ma:contentTypeScope="" ma:versionID="37bceed8c6e213202e3ec2886b299344">
  <xsd:schema xmlns:xsd="http://www.w3.org/2001/XMLSchema" xmlns:xs="http://www.w3.org/2001/XMLSchema" xmlns:p="http://schemas.microsoft.com/office/2006/metadata/properties" xmlns:ns3="83d1df44-39fd-48c7-bffa-e6b853c0ba1d" targetNamespace="http://schemas.microsoft.com/office/2006/metadata/properties" ma:root="true" ma:fieldsID="833bda5383a205cdb31a6ed0b77535b6" ns3:_="">
    <xsd:import namespace="83d1df44-39fd-48c7-bffa-e6b853c0ba1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d1df44-39fd-48c7-bffa-e6b853c0ba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C7877-9AF4-474B-B130-10287995685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0C92C9-0652-46CF-8766-9AC547D95D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d1df44-39fd-48c7-bffa-e6b853c0ba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937919-5D42-458B-A2A7-8ECD26A89971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3d1df44-39fd-48c7-bffa-e6b853c0ba1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Macintosh PowerPoint</Application>
  <PresentationFormat>Breitbild</PresentationFormat>
  <Paragraphs>28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Introduction </vt:lpstr>
      <vt:lpstr>Why Care4thePeople must be sustainable</vt:lpstr>
      <vt:lpstr>How Care4thePeople will get sustainable</vt:lpstr>
      <vt:lpstr>How Care4thePeople will get sustainable</vt:lpstr>
      <vt:lpstr>Your tasks until the next meeting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Marianne Skopal</dc:creator>
  <cp:lastModifiedBy>Marianne Skopal</cp:lastModifiedBy>
  <cp:revision>179</cp:revision>
  <dcterms:created xsi:type="dcterms:W3CDTF">2022-03-22T08:01:40Z</dcterms:created>
  <dcterms:modified xsi:type="dcterms:W3CDTF">2023-08-28T11:38:01Z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0x010100B676607EF3376E4192E59B3CCB536765</vt:lpwstr>
  </property>
</Properties>
</file>