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56" r:id="rId5"/>
    <p:sldId id="329" r:id="rId6"/>
    <p:sldId id="431" r:id="rId7"/>
    <p:sldId id="424" r:id="rId8"/>
    <p:sldId id="426" r:id="rId9"/>
    <p:sldId id="430" r:id="rId10"/>
    <p:sldId id="432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D05"/>
    <a:srgbClr val="0093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6"/>
    <p:restoredTop sz="91268" autoAdjust="0"/>
  </p:normalViewPr>
  <p:slideViewPr>
    <p:cSldViewPr snapToGrid="0" snapToObjects="1">
      <p:cViewPr>
        <p:scale>
          <a:sx n="88" d="100"/>
          <a:sy n="88" d="100"/>
        </p:scale>
        <p:origin x="1208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10B1D-253A-1D40-9A74-A3C4C04C97DD}" type="datetimeFigureOut">
              <a:rPr lang="de-DE" smtClean="0"/>
              <a:t>28.08.23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41661-A9B8-8C46-A779-63579DCBF0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82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20650" y="882650"/>
            <a:ext cx="7734300" cy="43513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None/>
            </a:pPr>
            <a:fld id="{3D25266E-C68C-42E4-BE5D-4C25CEE0A6F5}" type="slidenum">
              <a:rPr lang="de-DE" sz="1400" b="0" strike="noStrike" spc="-1" smtClean="0">
                <a:latin typeface="Calibri"/>
              </a:rPr>
              <a:t>1</a:t>
            </a:fld>
            <a:endParaRPr lang="de-DE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7172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0884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3606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6730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65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085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5684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295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E1D557-EE82-E24D-8149-F99D87AFF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939199-132C-EB49-8572-8FFA99151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66FEA35-D13A-4C40-ADB6-AFE2A283E0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2E1D362-58D5-5A44-8B38-D97ED52A5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624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592ADF-5A16-4541-BAEA-7E2050E8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FE3F93-67C7-BE46-AFD2-A7B3336B5A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75543"/>
            <a:ext cx="5181600" cy="41014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2D2124-1727-7D4C-97AD-4ADE51DB1B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75543"/>
            <a:ext cx="5181600" cy="410142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53D9736-C6BD-DB45-89CB-BA899077DA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339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9100F-9F4F-9147-A955-FF666869C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8C1A94-D12E-3E4B-8927-F1C5342B47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83ADB5-B501-0847-8EEA-D21DF4E797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08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EB2356-D3EE-8A49-B3CB-1A68BB3AD7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F45AFF-08BE-9F41-A80A-9C762DE3AA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78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9C002-3D21-1A49-A56A-EA49DD817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029F03-F2EF-5C47-8D82-B126AF6A7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04DB63-3754-F146-BD62-A47ABBBD3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42BEEEB-9C39-DD4B-945F-E52BA790F7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BEF6C18-47FA-994B-AA2C-4D900F5102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906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3CFEAE6-9CF1-BA4C-A9CD-DE3C76C5B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581" y="365125"/>
            <a:ext cx="97831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CA7778-D62E-4A40-B631-C35AF4300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7581" y="1847850"/>
            <a:ext cx="105362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0F66A2-0D02-0F4C-92A5-41E76BB78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68EBF0F-6A87-8449-8FE2-1B2A13FAE1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4637" r="30725" b="11970"/>
          <a:stretch/>
        </p:blipFill>
        <p:spPr>
          <a:xfrm>
            <a:off x="11040932" y="190826"/>
            <a:ext cx="1032521" cy="935971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4029FF3-20BD-2241-ADB3-3DBB7856B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400" y="638720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Course Name</a:t>
            </a:r>
          </a:p>
        </p:txBody>
      </p:sp>
    </p:spTree>
    <p:extLst>
      <p:ext uri="{BB962C8B-B14F-4D97-AF65-F5344CB8AC3E}">
        <p14:creationId xmlns:p14="http://schemas.microsoft.com/office/powerpoint/2010/main" val="89162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rafik 4"/>
          <p:cNvPicPr/>
          <p:nvPr/>
        </p:nvPicPr>
        <p:blipFill>
          <a:blip r:embed="rId3"/>
          <a:srcRect/>
          <a:stretch/>
        </p:blipFill>
        <p:spPr>
          <a:xfrm>
            <a:off x="200" y="0"/>
            <a:ext cx="1219136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8193742" cy="1189038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3FA3DC-9F24-EF41-A3C4-D7ED2C5D0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3" y="1363218"/>
            <a:ext cx="10536219" cy="530275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Type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Vision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targets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clients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real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estate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027220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8193742" cy="1189038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3FA3DC-9F24-EF41-A3C4-D7ED2C5D0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3" y="1363218"/>
            <a:ext cx="10536219" cy="530275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strenghts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will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focus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on ECG-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625064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8193742" cy="1189038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List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measures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759440"/>
              </p:ext>
            </p:extLst>
          </p:nvPr>
        </p:nvGraphicFramePr>
        <p:xfrm>
          <a:off x="672352" y="1868179"/>
          <a:ext cx="10536237" cy="24867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2079">
                  <a:extLst>
                    <a:ext uri="{9D8B030D-6E8A-4147-A177-3AD203B41FA5}">
                      <a16:colId xmlns:a16="http://schemas.microsoft.com/office/drawing/2014/main" val="1619265591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1655965772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4176122685"/>
                    </a:ext>
                  </a:extLst>
                </a:gridCol>
              </a:tblGrid>
              <a:tr h="465137">
                <a:tc>
                  <a:txBody>
                    <a:bodyPr/>
                    <a:lstStyle/>
                    <a:p>
                      <a:r>
                        <a:rPr lang="de-DE" sz="2500" dirty="0"/>
                        <a:t>Name </a:t>
                      </a:r>
                      <a:r>
                        <a:rPr lang="de-DE" sz="2500" dirty="0" err="1"/>
                        <a:t>of</a:t>
                      </a:r>
                      <a:r>
                        <a:rPr lang="de-DE" sz="2500" dirty="0"/>
                        <a:t> </a:t>
                      </a:r>
                      <a:r>
                        <a:rPr lang="de-DE" sz="2500" dirty="0" err="1"/>
                        <a:t>measure</a:t>
                      </a:r>
                      <a:r>
                        <a:rPr lang="de-DE" sz="2500" dirty="0"/>
                        <a:t>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Description</a:t>
                      </a:r>
                      <a:r>
                        <a:rPr lang="de-DE" sz="2500" baseline="0" dirty="0"/>
                        <a:t> </a:t>
                      </a:r>
                      <a:r>
                        <a:rPr lang="de-DE" sz="2500" baseline="0" dirty="0" err="1"/>
                        <a:t>of</a:t>
                      </a:r>
                      <a:r>
                        <a:rPr lang="de-DE" sz="2500" baseline="0" dirty="0"/>
                        <a:t> </a:t>
                      </a:r>
                      <a:r>
                        <a:rPr lang="de-DE" sz="2500" baseline="0" dirty="0" err="1"/>
                        <a:t>impact</a:t>
                      </a:r>
                      <a:r>
                        <a:rPr lang="de-DE" sz="2500" baseline="0" dirty="0"/>
                        <a:t>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Budget</a:t>
                      </a:r>
                      <a:r>
                        <a:rPr lang="de-DE" sz="2500" baseline="0" dirty="0"/>
                        <a:t>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970682"/>
                  </a:ext>
                </a:extLst>
              </a:tr>
              <a:tr h="671429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127675"/>
                  </a:ext>
                </a:extLst>
              </a:tr>
              <a:tr h="671429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7434018"/>
                  </a:ext>
                </a:extLst>
              </a:tr>
              <a:tr h="671429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317349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72353" y="4859867"/>
            <a:ext cx="10536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in €: </a:t>
            </a:r>
          </a:p>
        </p:txBody>
      </p:sp>
    </p:spTree>
    <p:extLst>
      <p:ext uri="{BB962C8B-B14F-4D97-AF65-F5344CB8AC3E}">
        <p14:creationId xmlns:p14="http://schemas.microsoft.com/office/powerpoint/2010/main" val="742688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10079730" cy="1189038"/>
          </a:xfrm>
        </p:spPr>
        <p:txBody>
          <a:bodyPr>
            <a:norm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fiscal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– Focus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5224817"/>
              </p:ext>
            </p:extLst>
          </p:nvPr>
        </p:nvGraphicFramePr>
        <p:xfrm>
          <a:off x="673100" y="1555750"/>
          <a:ext cx="10536237" cy="418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2079">
                  <a:extLst>
                    <a:ext uri="{9D8B030D-6E8A-4147-A177-3AD203B41FA5}">
                      <a16:colId xmlns:a16="http://schemas.microsoft.com/office/drawing/2014/main" val="2878885850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503795411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1752920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500" dirty="0"/>
                        <a:t>Data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 err="1"/>
                        <a:t>Before</a:t>
                      </a:r>
                      <a:r>
                        <a:rPr lang="de-DE" sz="2500" baseline="0" dirty="0"/>
                        <a:t> </a:t>
                      </a:r>
                      <a:r>
                        <a:rPr lang="de-DE" sz="2500" baseline="0" dirty="0" err="1"/>
                        <a:t>measures</a:t>
                      </a:r>
                      <a:r>
                        <a:rPr lang="de-DE" sz="2500" baseline="0" dirty="0"/>
                        <a:t>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After</a:t>
                      </a:r>
                      <a:r>
                        <a:rPr lang="de-DE" sz="2500" baseline="0" dirty="0"/>
                        <a:t> </a:t>
                      </a:r>
                      <a:r>
                        <a:rPr lang="de-DE" sz="2500" baseline="0" dirty="0" err="1"/>
                        <a:t>measures</a:t>
                      </a:r>
                      <a:r>
                        <a:rPr lang="de-DE" sz="2500" baseline="0" dirty="0"/>
                        <a:t>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371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65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55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255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7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98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10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9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961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314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366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10079730" cy="1189038"/>
          </a:xfrm>
        </p:spPr>
        <p:txBody>
          <a:bodyPr>
            <a:norm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fiscal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– CO</a:t>
            </a:r>
            <a:r>
              <a:rPr lang="de-DE" sz="3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-Emisions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673696"/>
              </p:ext>
            </p:extLst>
          </p:nvPr>
        </p:nvGraphicFramePr>
        <p:xfrm>
          <a:off x="673100" y="1555750"/>
          <a:ext cx="10536237" cy="418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2079">
                  <a:extLst>
                    <a:ext uri="{9D8B030D-6E8A-4147-A177-3AD203B41FA5}">
                      <a16:colId xmlns:a16="http://schemas.microsoft.com/office/drawing/2014/main" val="2878885850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503795411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1752920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500" dirty="0"/>
                        <a:t>Data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 err="1"/>
                        <a:t>Before</a:t>
                      </a:r>
                      <a:r>
                        <a:rPr lang="de-DE" sz="2500" dirty="0"/>
                        <a:t> </a:t>
                      </a:r>
                      <a:r>
                        <a:rPr lang="de-DE" sz="2500" dirty="0" err="1"/>
                        <a:t>measures</a:t>
                      </a:r>
                      <a:r>
                        <a:rPr lang="de-DE" sz="2500" dirty="0"/>
                        <a:t>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After</a:t>
                      </a:r>
                      <a:r>
                        <a:rPr lang="de-DE" sz="2500" baseline="0" dirty="0"/>
                        <a:t> </a:t>
                      </a:r>
                      <a:r>
                        <a:rPr lang="de-DE" sz="2500" baseline="0" dirty="0" err="1"/>
                        <a:t>measures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371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65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55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255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7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98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10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9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961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314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258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8193742" cy="1189038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3FA3DC-9F24-EF41-A3C4-D7ED2C5D0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3" y="1363218"/>
            <a:ext cx="10536219" cy="530275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will: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Significantly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ECG-Field: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Reduce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CO</a:t>
            </a:r>
            <a:r>
              <a:rPr lang="de-DE" sz="3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-Emissions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… %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a total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… €</a:t>
            </a:r>
          </a:p>
        </p:txBody>
      </p:sp>
    </p:spTree>
    <p:extLst>
      <p:ext uri="{BB962C8B-B14F-4D97-AF65-F5344CB8AC3E}">
        <p14:creationId xmlns:p14="http://schemas.microsoft.com/office/powerpoint/2010/main" val="1437284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676607EF3376E4192E59B3CCB536765" ma:contentTypeVersion="8" ma:contentTypeDescription="Ein neues Dokument erstellen." ma:contentTypeScope="" ma:versionID="37bceed8c6e213202e3ec2886b299344">
  <xsd:schema xmlns:xsd="http://www.w3.org/2001/XMLSchema" xmlns:xs="http://www.w3.org/2001/XMLSchema" xmlns:p="http://schemas.microsoft.com/office/2006/metadata/properties" xmlns:ns3="83d1df44-39fd-48c7-bffa-e6b853c0ba1d" targetNamespace="http://schemas.microsoft.com/office/2006/metadata/properties" ma:root="true" ma:fieldsID="833bda5383a205cdb31a6ed0b77535b6" ns3:_="">
    <xsd:import namespace="83d1df44-39fd-48c7-bffa-e6b853c0ba1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d1df44-39fd-48c7-bffa-e6b853c0ba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C7877-9AF4-474B-B130-10287995685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937919-5D42-458B-A2A7-8ECD26A8997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3d1df44-39fd-48c7-bffa-e6b853c0ba1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0C92C9-0652-46CF-8766-9AC547D95D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d1df44-39fd-48c7-bffa-e6b853c0ba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Macintosh PowerPoint</Application>
  <PresentationFormat>Breitbild</PresentationFormat>
  <Paragraphs>36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PowerPoint-Präsentation</vt:lpstr>
      <vt:lpstr>Presentation of the organisation </vt:lpstr>
      <vt:lpstr>Summary </vt:lpstr>
      <vt:lpstr>List of measures </vt:lpstr>
      <vt:lpstr>Comparison of the fiscal years – Focus field  </vt:lpstr>
      <vt:lpstr>Comparison of the fiscal years – CO2-Emisions</vt:lpstr>
      <vt:lpstr>Conclusion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Marianne Skopal</dc:creator>
  <cp:lastModifiedBy>Marianne Skopal</cp:lastModifiedBy>
  <cp:revision>186</cp:revision>
  <dcterms:created xsi:type="dcterms:W3CDTF">2022-03-22T08:01:40Z</dcterms:created>
  <dcterms:modified xsi:type="dcterms:W3CDTF">2023-08-28T11:51:35Z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0x010100B676607EF3376E4192E59B3CCB536765</vt:lpwstr>
  </property>
</Properties>
</file>